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7562934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863180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1818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549562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38973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0528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68435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70466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67516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460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331872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12437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smtClean="0">
                <a:solidFill>
                  <a:srgbClr val="2F5496"/>
                </a:solidFill>
              </a:rPr>
              <a:t>Nanthakumar</a:t>
            </a:r>
            <a:r>
              <a:rPr lang="en-US" sz="2000" b="1" dirty="0" smtClean="0">
                <a:solidFill>
                  <a:srgbClr val="2F5496"/>
                </a:solidFill>
              </a:rPr>
              <a:t> R</a:t>
            </a:r>
            <a:r>
              <a:rPr lang="en-US" sz="2000" b="1" dirty="0" smtClean="0">
                <a:solidFill>
                  <a:srgbClr val="2F5496"/>
                </a:solidFill>
                <a:latin typeface="Arial"/>
                <a:ea typeface="Arial"/>
                <a:cs typeface="Arial"/>
                <a:sym typeface="Arial"/>
              </a:rPr>
              <a:t> </a:t>
            </a:r>
            <a:r>
              <a:rPr lang="en-US" sz="2000" b="1" dirty="0">
                <a:solidFill>
                  <a:srgbClr val="2F5496"/>
                </a:solidFill>
                <a:latin typeface="Arial"/>
                <a:ea typeface="Arial"/>
                <a:cs typeface="Arial"/>
                <a:sym typeface="Arial"/>
              </a:rPr>
              <a:t>– </a:t>
            </a:r>
            <a:r>
              <a:rPr lang="en-US" sz="2000" b="1" dirty="0" smtClean="0">
                <a:solidFill>
                  <a:srgbClr val="2F5496"/>
                </a:solidFill>
                <a:latin typeface="Arial"/>
                <a:ea typeface="Arial"/>
                <a:cs typeface="Arial"/>
                <a:sym typeface="Arial"/>
              </a:rPr>
              <a:t>AU810021114055</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US" sz="3200" dirty="0">
                <a:latin typeface="Arial"/>
                <a:ea typeface="Arial"/>
                <a:cs typeface="Arial"/>
                <a:sym typeface="Arial"/>
              </a:rPr>
              <a:t>https://github.com/nanthakgm/NANTHAKUMAR-AU810021114055</a:t>
            </a:r>
            <a:endParaRPr sz="3200"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dirty="0">
                <a:solidFill>
                  <a:schemeClr val="accent1"/>
                </a:solidFill>
                <a:latin typeface="Arial"/>
                <a:ea typeface="Arial"/>
                <a:cs typeface="Arial"/>
                <a:sym typeface="Arial"/>
              </a:rPr>
              <a:t>Project Demo(Recorded Video</a:t>
            </a:r>
            <a:r>
              <a:rPr lang="en-US" sz="3600" b="1" dirty="0" smtClean="0">
                <a:solidFill>
                  <a:schemeClr val="accent1"/>
                </a:solidFill>
                <a:latin typeface="Arial"/>
                <a:ea typeface="Arial"/>
                <a:cs typeface="Arial"/>
                <a:sym typeface="Arial"/>
              </a:rPr>
              <a:t>)</a:t>
            </a:r>
            <a:endParaRPr sz="3600" dirty="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NANTHAKUMAR-AU810021114055_Nanthakumar_au810021114055.ipynb at main · nanthakgm_NANTHAKUMAR-AU810021114055 - Google Chrome 2024-04-18 16-18-1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42301" y="1389472"/>
            <a:ext cx="9864296" cy="5276371"/>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526</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Nanthakumar</cp:lastModifiedBy>
  <cp:revision>3</cp:revision>
  <dcterms:modified xsi:type="dcterms:W3CDTF">2024-04-18T11:50:20Z</dcterms:modified>
</cp:coreProperties>
</file>